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2F95"/>
    <a:srgbClr val="11BFE6"/>
    <a:srgbClr val="6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f Schubert" userId="7edca667881967be" providerId="LiveId" clId="{946ECFDA-D710-B64E-AEB5-2DAFA09EF873}"/>
    <pc:docChg chg="undo custSel addSld modSld">
      <pc:chgData name="Ulf Schubert" userId="7edca667881967be" providerId="LiveId" clId="{946ECFDA-D710-B64E-AEB5-2DAFA09EF873}" dt="2022-10-16T12:37:18.017" v="493" actId="1076"/>
      <pc:docMkLst>
        <pc:docMk/>
      </pc:docMkLst>
      <pc:sldChg chg="addSp delSp modSp mod">
        <pc:chgData name="Ulf Schubert" userId="7edca667881967be" providerId="LiveId" clId="{946ECFDA-D710-B64E-AEB5-2DAFA09EF873}" dt="2022-10-16T12:37:18.017" v="493" actId="1076"/>
        <pc:sldMkLst>
          <pc:docMk/>
          <pc:sldMk cId="1864277564" sldId="259"/>
        </pc:sldMkLst>
        <pc:spChg chg="add mod">
          <ac:chgData name="Ulf Schubert" userId="7edca667881967be" providerId="LiveId" clId="{946ECFDA-D710-B64E-AEB5-2DAFA09EF873}" dt="2022-10-16T12:35:17.895" v="418" actId="1076"/>
          <ac:spMkLst>
            <pc:docMk/>
            <pc:sldMk cId="1864277564" sldId="259"/>
            <ac:spMk id="2" creationId="{EEB8B648-B8FD-CA97-D83E-55E0F4CE25E6}"/>
          </ac:spMkLst>
        </pc:spChg>
        <pc:spChg chg="mod">
          <ac:chgData name="Ulf Schubert" userId="7edca667881967be" providerId="LiveId" clId="{946ECFDA-D710-B64E-AEB5-2DAFA09EF873}" dt="2022-10-16T12:26:02.629" v="33" actId="20577"/>
          <ac:spMkLst>
            <pc:docMk/>
            <pc:sldMk cId="1864277564" sldId="259"/>
            <ac:spMk id="4" creationId="{F8B9201C-4C1C-FC4C-9CD5-161C47D85460}"/>
          </ac:spMkLst>
        </pc:spChg>
        <pc:spChg chg="add mod">
          <ac:chgData name="Ulf Schubert" userId="7edca667881967be" providerId="LiveId" clId="{946ECFDA-D710-B64E-AEB5-2DAFA09EF873}" dt="2022-10-16T12:35:17.895" v="418" actId="1076"/>
          <ac:spMkLst>
            <pc:docMk/>
            <pc:sldMk cId="1864277564" sldId="259"/>
            <ac:spMk id="5" creationId="{8581E3DD-66E2-1069-336A-6516C8F206B1}"/>
          </ac:spMkLst>
        </pc:spChg>
        <pc:spChg chg="add mod">
          <ac:chgData name="Ulf Schubert" userId="7edca667881967be" providerId="LiveId" clId="{946ECFDA-D710-B64E-AEB5-2DAFA09EF873}" dt="2022-10-16T12:35:55.393" v="449" actId="1076"/>
          <ac:spMkLst>
            <pc:docMk/>
            <pc:sldMk cId="1864277564" sldId="259"/>
            <ac:spMk id="6" creationId="{CC66BA26-15FC-67B0-399D-507F6334727F}"/>
          </ac:spMkLst>
        </pc:spChg>
        <pc:spChg chg="add mod">
          <ac:chgData name="Ulf Schubert" userId="7edca667881967be" providerId="LiveId" clId="{946ECFDA-D710-B64E-AEB5-2DAFA09EF873}" dt="2022-10-16T12:27:47.857" v="74" actId="20577"/>
          <ac:spMkLst>
            <pc:docMk/>
            <pc:sldMk cId="1864277564" sldId="259"/>
            <ac:spMk id="8" creationId="{8125332F-CA5D-5231-027E-EFA37FDDE1BD}"/>
          </ac:spMkLst>
        </pc:spChg>
        <pc:spChg chg="add mod">
          <ac:chgData name="Ulf Schubert" userId="7edca667881967be" providerId="LiveId" clId="{946ECFDA-D710-B64E-AEB5-2DAFA09EF873}" dt="2022-10-16T12:37:02.066" v="489" actId="1076"/>
          <ac:spMkLst>
            <pc:docMk/>
            <pc:sldMk cId="1864277564" sldId="259"/>
            <ac:spMk id="9" creationId="{54556377-2B13-4BE7-92A5-1E24C0F10A4F}"/>
          </ac:spMkLst>
        </pc:spChg>
        <pc:spChg chg="add mod">
          <ac:chgData name="Ulf Schubert" userId="7edca667881967be" providerId="LiveId" clId="{946ECFDA-D710-B64E-AEB5-2DAFA09EF873}" dt="2022-10-16T12:27:58.078" v="84" actId="20577"/>
          <ac:spMkLst>
            <pc:docMk/>
            <pc:sldMk cId="1864277564" sldId="259"/>
            <ac:spMk id="10" creationId="{651E7A2A-6B80-74D6-56AA-6B2B20206BF1}"/>
          </ac:spMkLst>
        </pc:spChg>
        <pc:spChg chg="del">
          <ac:chgData name="Ulf Schubert" userId="7edca667881967be" providerId="LiveId" clId="{946ECFDA-D710-B64E-AEB5-2DAFA09EF873}" dt="2022-10-16T12:26:15.111" v="35" actId="478"/>
          <ac:spMkLst>
            <pc:docMk/>
            <pc:sldMk cId="1864277564" sldId="259"/>
            <ac:spMk id="11" creationId="{77F31884-734F-9125-71A9-04B9650A0E6C}"/>
          </ac:spMkLst>
        </pc:spChg>
        <pc:spChg chg="add mod">
          <ac:chgData name="Ulf Schubert" userId="7edca667881967be" providerId="LiveId" clId="{946ECFDA-D710-B64E-AEB5-2DAFA09EF873}" dt="2022-10-16T12:35:11.906" v="417" actId="208"/>
          <ac:spMkLst>
            <pc:docMk/>
            <pc:sldMk cId="1864277564" sldId="259"/>
            <ac:spMk id="11" creationId="{C9CB1343-A5E7-8DBD-5BF2-A2956011C716}"/>
          </ac:spMkLst>
        </pc:spChg>
        <pc:spChg chg="add mod">
          <ac:chgData name="Ulf Schubert" userId="7edca667881967be" providerId="LiveId" clId="{946ECFDA-D710-B64E-AEB5-2DAFA09EF873}" dt="2022-10-16T12:35:38.537" v="445" actId="14100"/>
          <ac:spMkLst>
            <pc:docMk/>
            <pc:sldMk cId="1864277564" sldId="259"/>
            <ac:spMk id="12" creationId="{6FB7F756-AEAD-00CA-E0A2-CA7EF8B895CE}"/>
          </ac:spMkLst>
        </pc:spChg>
        <pc:spChg chg="add mod">
          <ac:chgData name="Ulf Schubert" userId="7edca667881967be" providerId="LiveId" clId="{946ECFDA-D710-B64E-AEB5-2DAFA09EF873}" dt="2022-10-16T12:36:56.010" v="486" actId="14100"/>
          <ac:spMkLst>
            <pc:docMk/>
            <pc:sldMk cId="1864277564" sldId="259"/>
            <ac:spMk id="13" creationId="{BAC5573E-6786-1955-2FAF-E28B8AFCC5A9}"/>
          </ac:spMkLst>
        </pc:spChg>
        <pc:spChg chg="add mod">
          <ac:chgData name="Ulf Schubert" userId="7edca667881967be" providerId="LiveId" clId="{946ECFDA-D710-B64E-AEB5-2DAFA09EF873}" dt="2022-10-16T12:37:18.017" v="493" actId="1076"/>
          <ac:spMkLst>
            <pc:docMk/>
            <pc:sldMk cId="1864277564" sldId="259"/>
            <ac:spMk id="14" creationId="{C53D4DF0-CA8E-785F-630F-D8F6688CB0C6}"/>
          </ac:spMkLst>
        </pc:spChg>
        <pc:spChg chg="add mod">
          <ac:chgData name="Ulf Schubert" userId="7edca667881967be" providerId="LiveId" clId="{946ECFDA-D710-B64E-AEB5-2DAFA09EF873}" dt="2022-10-16T12:37:08.403" v="491" actId="14100"/>
          <ac:spMkLst>
            <pc:docMk/>
            <pc:sldMk cId="1864277564" sldId="259"/>
            <ac:spMk id="15" creationId="{1DDE7D83-14C1-7D1C-A68E-8FF4ADC42048}"/>
          </ac:spMkLst>
        </pc:spChg>
        <pc:spChg chg="add mod">
          <ac:chgData name="Ulf Schubert" userId="7edca667881967be" providerId="LiveId" clId="{946ECFDA-D710-B64E-AEB5-2DAFA09EF873}" dt="2022-10-16T12:27:24.513" v="49" actId="20577"/>
          <ac:spMkLst>
            <pc:docMk/>
            <pc:sldMk cId="1864277564" sldId="259"/>
            <ac:spMk id="16" creationId="{95AEE70B-E872-1B48-345C-AE37128D0C8B}"/>
          </ac:spMkLst>
        </pc:spChg>
        <pc:spChg chg="add mod">
          <ac:chgData name="Ulf Schubert" userId="7edca667881967be" providerId="LiveId" clId="{946ECFDA-D710-B64E-AEB5-2DAFA09EF873}" dt="2022-10-16T12:27:37.322" v="58" actId="14100"/>
          <ac:spMkLst>
            <pc:docMk/>
            <pc:sldMk cId="1864277564" sldId="259"/>
            <ac:spMk id="17" creationId="{924DDA13-AD37-6F08-F3D5-E655BE291966}"/>
          </ac:spMkLst>
        </pc:spChg>
        <pc:spChg chg="add mod">
          <ac:chgData name="Ulf Schubert" userId="7edca667881967be" providerId="LiveId" clId="{946ECFDA-D710-B64E-AEB5-2DAFA09EF873}" dt="2022-10-16T12:37:12.144" v="492" actId="1076"/>
          <ac:spMkLst>
            <pc:docMk/>
            <pc:sldMk cId="1864277564" sldId="259"/>
            <ac:spMk id="18" creationId="{0C52E6BA-3622-3A5B-49DE-3BC0E27232F3}"/>
          </ac:spMkLst>
        </pc:spChg>
        <pc:spChg chg="del">
          <ac:chgData name="Ulf Schubert" userId="7edca667881967be" providerId="LiveId" clId="{946ECFDA-D710-B64E-AEB5-2DAFA09EF873}" dt="2022-10-16T12:26:15.111" v="35" actId="478"/>
          <ac:spMkLst>
            <pc:docMk/>
            <pc:sldMk cId="1864277564" sldId="259"/>
            <ac:spMk id="18" creationId="{B8715145-000D-CDF7-125F-D60B64CA95D0}"/>
          </ac:spMkLst>
        </pc:spChg>
        <pc:spChg chg="add mod">
          <ac:chgData name="Ulf Schubert" userId="7edca667881967be" providerId="LiveId" clId="{946ECFDA-D710-B64E-AEB5-2DAFA09EF873}" dt="2022-10-16T12:28:10.198" v="100" actId="14100"/>
          <ac:spMkLst>
            <pc:docMk/>
            <pc:sldMk cId="1864277564" sldId="259"/>
            <ac:spMk id="23" creationId="{0C0564BE-5DDA-5E42-EF80-D1B6E6F893DC}"/>
          </ac:spMkLst>
        </pc:spChg>
        <pc:spChg chg="add mod">
          <ac:chgData name="Ulf Schubert" userId="7edca667881967be" providerId="LiveId" clId="{946ECFDA-D710-B64E-AEB5-2DAFA09EF873}" dt="2022-10-16T12:28:17.828" v="116" actId="14100"/>
          <ac:spMkLst>
            <pc:docMk/>
            <pc:sldMk cId="1864277564" sldId="259"/>
            <ac:spMk id="25" creationId="{DCDB635A-6B2D-E8A4-61B3-4C9EA1F61369}"/>
          </ac:spMkLst>
        </pc:spChg>
        <pc:spChg chg="mod">
          <ac:chgData name="Ulf Schubert" userId="7edca667881967be" providerId="LiveId" clId="{946ECFDA-D710-B64E-AEB5-2DAFA09EF873}" dt="2022-10-16T12:34:41.103" v="411" actId="20577"/>
          <ac:spMkLst>
            <pc:docMk/>
            <pc:sldMk cId="1864277564" sldId="259"/>
            <ac:spMk id="26" creationId="{1D412677-E4AE-E544-ADB9-70D22748781F}"/>
          </ac:spMkLst>
        </pc:spChg>
        <pc:spChg chg="add del mod">
          <ac:chgData name="Ulf Schubert" userId="7edca667881967be" providerId="LiveId" clId="{946ECFDA-D710-B64E-AEB5-2DAFA09EF873}" dt="2022-10-16T12:30:36.334" v="258" actId="478"/>
          <ac:spMkLst>
            <pc:docMk/>
            <pc:sldMk cId="1864277564" sldId="259"/>
            <ac:spMk id="27" creationId="{E2543616-2D1D-948C-9A72-6C57C533AFBA}"/>
          </ac:spMkLst>
        </pc:spChg>
        <pc:spChg chg="add del mod">
          <ac:chgData name="Ulf Schubert" userId="7edca667881967be" providerId="LiveId" clId="{946ECFDA-D710-B64E-AEB5-2DAFA09EF873}" dt="2022-10-16T12:30:36.997" v="262"/>
          <ac:spMkLst>
            <pc:docMk/>
            <pc:sldMk cId="1864277564" sldId="259"/>
            <ac:spMk id="28" creationId="{701105F5-46C4-E42E-2779-D3856745E9C7}"/>
          </ac:spMkLst>
        </pc:spChg>
        <pc:spChg chg="del">
          <ac:chgData name="Ulf Schubert" userId="7edca667881967be" providerId="LiveId" clId="{946ECFDA-D710-B64E-AEB5-2DAFA09EF873}" dt="2022-10-16T12:26:15.111" v="35" actId="478"/>
          <ac:spMkLst>
            <pc:docMk/>
            <pc:sldMk cId="1864277564" sldId="259"/>
            <ac:spMk id="29" creationId="{0805D07C-75D5-313E-AFCD-05C7C2306652}"/>
          </ac:spMkLst>
        </pc:spChg>
        <pc:spChg chg="add del mod">
          <ac:chgData name="Ulf Schubert" userId="7edca667881967be" providerId="LiveId" clId="{946ECFDA-D710-B64E-AEB5-2DAFA09EF873}" dt="2022-10-16T12:30:41.546" v="265"/>
          <ac:spMkLst>
            <pc:docMk/>
            <pc:sldMk cId="1864277564" sldId="259"/>
            <ac:spMk id="34" creationId="{25D9DEBE-12C1-36BF-168F-4CC030F65D27}"/>
          </ac:spMkLst>
        </pc:spChg>
        <pc:spChg chg="add del mod">
          <ac:chgData name="Ulf Schubert" userId="7edca667881967be" providerId="LiveId" clId="{946ECFDA-D710-B64E-AEB5-2DAFA09EF873}" dt="2022-10-16T12:30:36.996" v="260"/>
          <ac:spMkLst>
            <pc:docMk/>
            <pc:sldMk cId="1864277564" sldId="259"/>
            <ac:spMk id="35" creationId="{5C131860-8A48-4F81-3F79-408E08044B40}"/>
          </ac:spMkLst>
        </pc:spChg>
        <pc:spChg chg="del">
          <ac:chgData name="Ulf Schubert" userId="7edca667881967be" providerId="LiveId" clId="{946ECFDA-D710-B64E-AEB5-2DAFA09EF873}" dt="2022-10-16T12:26:15.111" v="35" actId="478"/>
          <ac:spMkLst>
            <pc:docMk/>
            <pc:sldMk cId="1864277564" sldId="259"/>
            <ac:spMk id="36" creationId="{90B99D49-CE4A-D854-8AD7-4FAAB004000A}"/>
          </ac:spMkLst>
        </pc:spChg>
        <pc:spChg chg="add mod">
          <ac:chgData name="Ulf Schubert" userId="7edca667881967be" providerId="LiveId" clId="{946ECFDA-D710-B64E-AEB5-2DAFA09EF873}" dt="2022-10-16T12:31:35.479" v="288" actId="1076"/>
          <ac:spMkLst>
            <pc:docMk/>
            <pc:sldMk cId="1864277564" sldId="259"/>
            <ac:spMk id="37" creationId="{13A79EFF-65DC-CC05-1C7F-640E662A7E54}"/>
          </ac:spMkLst>
        </pc:spChg>
        <pc:spChg chg="del">
          <ac:chgData name="Ulf Schubert" userId="7edca667881967be" providerId="LiveId" clId="{946ECFDA-D710-B64E-AEB5-2DAFA09EF873}" dt="2022-10-16T12:26:11.990" v="34" actId="478"/>
          <ac:spMkLst>
            <pc:docMk/>
            <pc:sldMk cId="1864277564" sldId="259"/>
            <ac:spMk id="38" creationId="{CE41414D-3FB7-931C-A303-F2D9454CC2C0}"/>
          </ac:spMkLst>
        </pc:spChg>
        <pc:grpChg chg="del">
          <ac:chgData name="Ulf Schubert" userId="7edca667881967be" providerId="LiveId" clId="{946ECFDA-D710-B64E-AEB5-2DAFA09EF873}" dt="2022-10-16T12:26:15.111" v="35" actId="478"/>
          <ac:grpSpMkLst>
            <pc:docMk/>
            <pc:sldMk cId="1864277564" sldId="259"/>
            <ac:grpSpMk id="2" creationId="{52CC6BF3-A03A-B71E-994B-8774D262B94C}"/>
          </ac:grpSpMkLst>
        </pc:grpChg>
        <pc:grpChg chg="del">
          <ac:chgData name="Ulf Schubert" userId="7edca667881967be" providerId="LiveId" clId="{946ECFDA-D710-B64E-AEB5-2DAFA09EF873}" dt="2022-10-16T12:26:15.111" v="35" actId="478"/>
          <ac:grpSpMkLst>
            <pc:docMk/>
            <pc:sldMk cId="1864277564" sldId="259"/>
            <ac:grpSpMk id="12" creationId="{1D0D9CF2-5E71-ECA7-FEFC-B91B7DED7527}"/>
          </ac:grpSpMkLst>
        </pc:grpChg>
        <pc:grpChg chg="del">
          <ac:chgData name="Ulf Schubert" userId="7edca667881967be" providerId="LiveId" clId="{946ECFDA-D710-B64E-AEB5-2DAFA09EF873}" dt="2022-10-16T12:26:15.111" v="35" actId="478"/>
          <ac:grpSpMkLst>
            <pc:docMk/>
            <pc:sldMk cId="1864277564" sldId="259"/>
            <ac:grpSpMk id="19" creationId="{70E7610F-0074-140E-26CC-1A5E64E377B4}"/>
          </ac:grpSpMkLst>
        </pc:grpChg>
        <pc:grpChg chg="del">
          <ac:chgData name="Ulf Schubert" userId="7edca667881967be" providerId="LiveId" clId="{946ECFDA-D710-B64E-AEB5-2DAFA09EF873}" dt="2022-10-16T12:26:15.111" v="35" actId="478"/>
          <ac:grpSpMkLst>
            <pc:docMk/>
            <pc:sldMk cId="1864277564" sldId="259"/>
            <ac:grpSpMk id="30" creationId="{FFB55D76-660F-4FE7-5CD9-3F24A64AAEBE}"/>
          </ac:grpSpMkLst>
        </pc:grpChg>
        <pc:grpChg chg="del">
          <ac:chgData name="Ulf Schubert" userId="7edca667881967be" providerId="LiveId" clId="{946ECFDA-D710-B64E-AEB5-2DAFA09EF873}" dt="2022-10-16T12:26:15.111" v="35" actId="478"/>
          <ac:grpSpMkLst>
            <pc:docMk/>
            <pc:sldMk cId="1864277564" sldId="259"/>
            <ac:grpSpMk id="42" creationId="{2C7E4113-82C3-2446-8CE7-07BE122A8542}"/>
          </ac:grpSpMkLst>
        </pc:grpChg>
        <pc:cxnChg chg="add mod">
          <ac:chgData name="Ulf Schubert" userId="7edca667881967be" providerId="LiveId" clId="{946ECFDA-D710-B64E-AEB5-2DAFA09EF873}" dt="2022-10-16T12:27:17.872" v="42" actId="1076"/>
          <ac:cxnSpMkLst>
            <pc:docMk/>
            <pc:sldMk cId="1864277564" sldId="259"/>
            <ac:cxnSpMk id="3" creationId="{126E6B24-65CD-E714-DF5E-E3B82E9C9637}"/>
          </ac:cxnSpMkLst>
        </pc:cxnChg>
        <pc:cxnChg chg="add mod">
          <ac:chgData name="Ulf Schubert" userId="7edca667881967be" providerId="LiveId" clId="{946ECFDA-D710-B64E-AEB5-2DAFA09EF873}" dt="2022-10-16T12:27:17.872" v="42" actId="1076"/>
          <ac:cxnSpMkLst>
            <pc:docMk/>
            <pc:sldMk cId="1864277564" sldId="259"/>
            <ac:cxnSpMk id="7" creationId="{55D19416-FAC2-2521-BFC7-0CECB4D50560}"/>
          </ac:cxnSpMkLst>
        </pc:cxnChg>
        <pc:cxnChg chg="del mod">
          <ac:chgData name="Ulf Schubert" userId="7edca667881967be" providerId="LiveId" clId="{946ECFDA-D710-B64E-AEB5-2DAFA09EF873}" dt="2022-10-16T12:26:15.111" v="35" actId="478"/>
          <ac:cxnSpMkLst>
            <pc:docMk/>
            <pc:sldMk cId="1864277564" sldId="259"/>
            <ac:cxnSpMk id="9" creationId="{78F954EC-6A1F-D018-6B09-50F5D238680E}"/>
          </ac:cxnSpMkLst>
        </pc:cxnChg>
        <pc:cxnChg chg="del mod">
          <ac:chgData name="Ulf Schubert" userId="7edca667881967be" providerId="LiveId" clId="{946ECFDA-D710-B64E-AEB5-2DAFA09EF873}" dt="2022-10-16T12:26:15.111" v="35" actId="478"/>
          <ac:cxnSpMkLst>
            <pc:docMk/>
            <pc:sldMk cId="1864277564" sldId="259"/>
            <ac:cxnSpMk id="15" creationId="{0E034D0A-0634-922D-7297-2C67301BA45F}"/>
          </ac:cxnSpMkLst>
        </pc:cxnChg>
        <pc:cxnChg chg="del mod">
          <ac:chgData name="Ulf Schubert" userId="7edca667881967be" providerId="LiveId" clId="{946ECFDA-D710-B64E-AEB5-2DAFA09EF873}" dt="2022-10-16T12:26:15.111" v="35" actId="478"/>
          <ac:cxnSpMkLst>
            <pc:docMk/>
            <pc:sldMk cId="1864277564" sldId="259"/>
            <ac:cxnSpMk id="22" creationId="{BFEC3B22-581C-016E-D4A8-72930DF19D07}"/>
          </ac:cxnSpMkLst>
        </pc:cxnChg>
        <pc:cxnChg chg="del mod">
          <ac:chgData name="Ulf Schubert" userId="7edca667881967be" providerId="LiveId" clId="{946ECFDA-D710-B64E-AEB5-2DAFA09EF873}" dt="2022-10-16T12:26:15.111" v="35" actId="478"/>
          <ac:cxnSpMkLst>
            <pc:docMk/>
            <pc:sldMk cId="1864277564" sldId="259"/>
            <ac:cxnSpMk id="33" creationId="{D4D62B96-21E5-20B0-EB0A-0ED61CA1B2A7}"/>
          </ac:cxnSpMkLst>
        </pc:cxnChg>
      </pc:sldChg>
      <pc:sldChg chg="delSp modSp add mod">
        <pc:chgData name="Ulf Schubert" userId="7edca667881967be" providerId="LiveId" clId="{946ECFDA-D710-B64E-AEB5-2DAFA09EF873}" dt="2022-10-16T12:34:28.504" v="403" actId="478"/>
        <pc:sldMkLst>
          <pc:docMk/>
          <pc:sldMk cId="1823722233" sldId="260"/>
        </pc:sldMkLst>
        <pc:spChg chg="del">
          <ac:chgData name="Ulf Schubert" userId="7edca667881967be" providerId="LiveId" clId="{946ECFDA-D710-B64E-AEB5-2DAFA09EF873}" dt="2022-10-16T12:34:28.504" v="403" actId="478"/>
          <ac:spMkLst>
            <pc:docMk/>
            <pc:sldMk cId="1823722233" sldId="260"/>
            <ac:spMk id="2" creationId="{EEB8B648-B8FD-CA97-D83E-55E0F4CE25E6}"/>
          </ac:spMkLst>
        </pc:spChg>
        <pc:spChg chg="del">
          <ac:chgData name="Ulf Schubert" userId="7edca667881967be" providerId="LiveId" clId="{946ECFDA-D710-B64E-AEB5-2DAFA09EF873}" dt="2022-10-16T12:34:28.504" v="403" actId="478"/>
          <ac:spMkLst>
            <pc:docMk/>
            <pc:sldMk cId="1823722233" sldId="260"/>
            <ac:spMk id="5" creationId="{8581E3DD-66E2-1069-336A-6516C8F206B1}"/>
          </ac:spMkLst>
        </pc:spChg>
        <pc:spChg chg="del">
          <ac:chgData name="Ulf Schubert" userId="7edca667881967be" providerId="LiveId" clId="{946ECFDA-D710-B64E-AEB5-2DAFA09EF873}" dt="2022-10-16T12:34:28.504" v="403" actId="478"/>
          <ac:spMkLst>
            <pc:docMk/>
            <pc:sldMk cId="1823722233" sldId="260"/>
            <ac:spMk id="6" creationId="{CC66BA26-15FC-67B0-399D-507F6334727F}"/>
          </ac:spMkLst>
        </pc:spChg>
        <pc:spChg chg="mod">
          <ac:chgData name="Ulf Schubert" userId="7edca667881967be" providerId="LiveId" clId="{946ECFDA-D710-B64E-AEB5-2DAFA09EF873}" dt="2022-10-16T12:34:23.871" v="402" actId="20577"/>
          <ac:spMkLst>
            <pc:docMk/>
            <pc:sldMk cId="1823722233" sldId="260"/>
            <ac:spMk id="9" creationId="{54556377-2B13-4BE7-92A5-1E24C0F10A4F}"/>
          </ac:spMkLst>
        </pc:spChg>
        <pc:spChg chg="del">
          <ac:chgData name="Ulf Schubert" userId="7edca667881967be" providerId="LiveId" clId="{946ECFDA-D710-B64E-AEB5-2DAFA09EF873}" dt="2022-10-16T12:34:28.504" v="403" actId="478"/>
          <ac:spMkLst>
            <pc:docMk/>
            <pc:sldMk cId="1823722233" sldId="260"/>
            <ac:spMk id="37" creationId="{13A79EFF-65DC-CC05-1C7F-640E662A7E54}"/>
          </ac:spMkLst>
        </pc:spChg>
      </pc:sldChg>
    </pc:docChg>
  </pc:docChgLst>
  <pc:docChgLst>
    <pc:chgData name="Ulf Schubert" userId="7edca667881967be" providerId="LiveId" clId="{0BC7F7CD-AC23-5843-882B-F59D75274A6E}"/>
    <pc:docChg chg="undo custSel addSld delSld modSld sldOrd">
      <pc:chgData name="Ulf Schubert" userId="7edca667881967be" providerId="LiveId" clId="{0BC7F7CD-AC23-5843-882B-F59D75274A6E}" dt="2022-10-16T12:20:01.315" v="332" actId="2696"/>
      <pc:docMkLst>
        <pc:docMk/>
      </pc:docMkLst>
      <pc:sldChg chg="addSp delSp modSp mod">
        <pc:chgData name="Ulf Schubert" userId="7edca667881967be" providerId="LiveId" clId="{0BC7F7CD-AC23-5843-882B-F59D75274A6E}" dt="2022-10-16T12:19:49.269" v="330" actId="20577"/>
        <pc:sldMkLst>
          <pc:docMk/>
          <pc:sldMk cId="1864277564" sldId="259"/>
        </pc:sldMkLst>
        <pc:spChg chg="mod">
          <ac:chgData name="Ulf Schubert" userId="7edca667881967be" providerId="LiveId" clId="{0BC7F7CD-AC23-5843-882B-F59D75274A6E}" dt="2022-10-16T12:11:14.032" v="4" actId="1076"/>
          <ac:spMkLst>
            <pc:docMk/>
            <pc:sldMk cId="1864277564" sldId="259"/>
            <ac:spMk id="4" creationId="{F8B9201C-4C1C-FC4C-9CD5-161C47D85460}"/>
          </ac:spMkLst>
        </pc:spChg>
        <pc:spChg chg="mod">
          <ac:chgData name="Ulf Schubert" userId="7edca667881967be" providerId="LiveId" clId="{0BC7F7CD-AC23-5843-882B-F59D75274A6E}" dt="2022-10-16T12:12:22.364" v="52" actId="20577"/>
          <ac:spMkLst>
            <pc:docMk/>
            <pc:sldMk cId="1864277564" sldId="259"/>
            <ac:spMk id="6" creationId="{0094C728-B001-BBDE-D2D1-2994BF8189D2}"/>
          </ac:spMkLst>
        </pc:spChg>
        <pc:spChg chg="add mod">
          <ac:chgData name="Ulf Schubert" userId="7edca667881967be" providerId="LiveId" clId="{0BC7F7CD-AC23-5843-882B-F59D75274A6E}" dt="2022-10-16T12:19:19.037" v="326" actId="1076"/>
          <ac:spMkLst>
            <pc:docMk/>
            <pc:sldMk cId="1864277564" sldId="259"/>
            <ac:spMk id="11" creationId="{77F31884-734F-9125-71A9-04B9650A0E6C}"/>
          </ac:spMkLst>
        </pc:spChg>
        <pc:spChg chg="mod">
          <ac:chgData name="Ulf Schubert" userId="7edca667881967be" providerId="LiveId" clId="{0BC7F7CD-AC23-5843-882B-F59D75274A6E}" dt="2022-10-16T12:13:46.471" v="112" actId="20577"/>
          <ac:spMkLst>
            <pc:docMk/>
            <pc:sldMk cId="1864277564" sldId="259"/>
            <ac:spMk id="14" creationId="{F05B9631-1E38-441C-F68F-B6290F5833D6}"/>
          </ac:spMkLst>
        </pc:spChg>
        <pc:spChg chg="add mod">
          <ac:chgData name="Ulf Schubert" userId="7edca667881967be" providerId="LiveId" clId="{0BC7F7CD-AC23-5843-882B-F59D75274A6E}" dt="2022-10-16T12:19:19.037" v="326" actId="1076"/>
          <ac:spMkLst>
            <pc:docMk/>
            <pc:sldMk cId="1864277564" sldId="259"/>
            <ac:spMk id="18" creationId="{B8715145-000D-CDF7-125F-D60B64CA95D0}"/>
          </ac:spMkLst>
        </pc:spChg>
        <pc:spChg chg="mod">
          <ac:chgData name="Ulf Schubert" userId="7edca667881967be" providerId="LiveId" clId="{0BC7F7CD-AC23-5843-882B-F59D75274A6E}" dt="2022-10-16T12:15:31.701" v="174" actId="20577"/>
          <ac:spMkLst>
            <pc:docMk/>
            <pc:sldMk cId="1864277564" sldId="259"/>
            <ac:spMk id="21" creationId="{A5EF6B33-863E-6460-9E5B-C1652E97168C}"/>
          </ac:spMkLst>
        </pc:spChg>
        <pc:spChg chg="del">
          <ac:chgData name="Ulf Schubert" userId="7edca667881967be" providerId="LiveId" clId="{0BC7F7CD-AC23-5843-882B-F59D75274A6E}" dt="2022-10-16T12:11:21.702" v="7" actId="478"/>
          <ac:spMkLst>
            <pc:docMk/>
            <pc:sldMk cId="1864277564" sldId="259"/>
            <ac:spMk id="23" creationId="{C11C6D97-615E-6B4E-BE70-EB306FC60D81}"/>
          </ac:spMkLst>
        </pc:spChg>
        <pc:spChg chg="mod">
          <ac:chgData name="Ulf Schubert" userId="7edca667881967be" providerId="LiveId" clId="{0BC7F7CD-AC23-5843-882B-F59D75274A6E}" dt="2022-10-16T12:11:17.492" v="6" actId="20577"/>
          <ac:spMkLst>
            <pc:docMk/>
            <pc:sldMk cId="1864277564" sldId="259"/>
            <ac:spMk id="24" creationId="{F0340901-F2AF-8049-860A-652FF9D8B33C}"/>
          </ac:spMkLst>
        </pc:spChg>
        <pc:spChg chg="del">
          <ac:chgData name="Ulf Schubert" userId="7edca667881967be" providerId="LiveId" clId="{0BC7F7CD-AC23-5843-882B-F59D75274A6E}" dt="2022-10-16T12:11:21.702" v="7" actId="478"/>
          <ac:spMkLst>
            <pc:docMk/>
            <pc:sldMk cId="1864277564" sldId="259"/>
            <ac:spMk id="25" creationId="{596BF39F-383A-694D-B5C7-512C7298DC09}"/>
          </ac:spMkLst>
        </pc:spChg>
        <pc:spChg chg="mod">
          <ac:chgData name="Ulf Schubert" userId="7edca667881967be" providerId="LiveId" clId="{0BC7F7CD-AC23-5843-882B-F59D75274A6E}" dt="2022-10-16T12:19:49.269" v="330" actId="20577"/>
          <ac:spMkLst>
            <pc:docMk/>
            <pc:sldMk cId="1864277564" sldId="259"/>
            <ac:spMk id="26" creationId="{1D412677-E4AE-E544-ADB9-70D22748781F}"/>
          </ac:spMkLst>
        </pc:spChg>
        <pc:spChg chg="add mod">
          <ac:chgData name="Ulf Schubert" userId="7edca667881967be" providerId="LiveId" clId="{0BC7F7CD-AC23-5843-882B-F59D75274A6E}" dt="2022-10-16T12:19:19.037" v="326" actId="1076"/>
          <ac:spMkLst>
            <pc:docMk/>
            <pc:sldMk cId="1864277564" sldId="259"/>
            <ac:spMk id="29" creationId="{0805D07C-75D5-313E-AFCD-05C7C2306652}"/>
          </ac:spMkLst>
        </pc:spChg>
        <pc:spChg chg="mod">
          <ac:chgData name="Ulf Schubert" userId="7edca667881967be" providerId="LiveId" clId="{0BC7F7CD-AC23-5843-882B-F59D75274A6E}" dt="2022-10-16T12:16:39.880" v="205"/>
          <ac:spMkLst>
            <pc:docMk/>
            <pc:sldMk cId="1864277564" sldId="259"/>
            <ac:spMk id="32" creationId="{9B22213F-99F4-5629-E7B1-67D584215569}"/>
          </ac:spMkLst>
        </pc:spChg>
        <pc:spChg chg="add mod">
          <ac:chgData name="Ulf Schubert" userId="7edca667881967be" providerId="LiveId" clId="{0BC7F7CD-AC23-5843-882B-F59D75274A6E}" dt="2022-10-16T12:19:42.387" v="329" actId="1076"/>
          <ac:spMkLst>
            <pc:docMk/>
            <pc:sldMk cId="1864277564" sldId="259"/>
            <ac:spMk id="36" creationId="{90B99D49-CE4A-D854-8AD7-4FAAB004000A}"/>
          </ac:spMkLst>
        </pc:spChg>
        <pc:spChg chg="add mod">
          <ac:chgData name="Ulf Schubert" userId="7edca667881967be" providerId="LiveId" clId="{0BC7F7CD-AC23-5843-882B-F59D75274A6E}" dt="2022-10-16T12:19:14.045" v="325" actId="207"/>
          <ac:spMkLst>
            <pc:docMk/>
            <pc:sldMk cId="1864277564" sldId="259"/>
            <ac:spMk id="38" creationId="{CE41414D-3FB7-931C-A303-F2D9454CC2C0}"/>
          </ac:spMkLst>
        </pc:spChg>
        <pc:spChg chg="mod">
          <ac:chgData name="Ulf Schubert" userId="7edca667881967be" providerId="LiveId" clId="{0BC7F7CD-AC23-5843-882B-F59D75274A6E}" dt="2022-10-16T12:12:15.383" v="47" actId="20577"/>
          <ac:spMkLst>
            <pc:docMk/>
            <pc:sldMk cId="1864277564" sldId="259"/>
            <ac:spMk id="44" creationId="{BD5C9254-EB7F-4A45-88EB-B4762F67E29E}"/>
          </ac:spMkLst>
        </pc:spChg>
        <pc:spChg chg="del">
          <ac:chgData name="Ulf Schubert" userId="7edca667881967be" providerId="LiveId" clId="{0BC7F7CD-AC23-5843-882B-F59D75274A6E}" dt="2022-10-16T12:11:21.702" v="7" actId="478"/>
          <ac:spMkLst>
            <pc:docMk/>
            <pc:sldMk cId="1864277564" sldId="259"/>
            <ac:spMk id="45" creationId="{F353DF6A-F0C0-E44E-A640-7A780A560472}"/>
          </ac:spMkLst>
        </pc:spChg>
        <pc:spChg chg="del">
          <ac:chgData name="Ulf Schubert" userId="7edca667881967be" providerId="LiveId" clId="{0BC7F7CD-AC23-5843-882B-F59D75274A6E}" dt="2022-10-16T12:11:21.702" v="7" actId="478"/>
          <ac:spMkLst>
            <pc:docMk/>
            <pc:sldMk cId="1864277564" sldId="259"/>
            <ac:spMk id="46" creationId="{49C6AADB-A421-2344-8AF5-4A92F9B3D977}"/>
          </ac:spMkLst>
        </pc:spChg>
        <pc:spChg chg="del">
          <ac:chgData name="Ulf Schubert" userId="7edca667881967be" providerId="LiveId" clId="{0BC7F7CD-AC23-5843-882B-F59D75274A6E}" dt="2022-10-16T12:11:21.702" v="7" actId="478"/>
          <ac:spMkLst>
            <pc:docMk/>
            <pc:sldMk cId="1864277564" sldId="259"/>
            <ac:spMk id="47" creationId="{0B9BD63E-B28C-9D41-8F67-599A7A53B4AE}"/>
          </ac:spMkLst>
        </pc:spChg>
        <pc:spChg chg="del">
          <ac:chgData name="Ulf Schubert" userId="7edca667881967be" providerId="LiveId" clId="{0BC7F7CD-AC23-5843-882B-F59D75274A6E}" dt="2022-10-16T12:11:21.702" v="7" actId="478"/>
          <ac:spMkLst>
            <pc:docMk/>
            <pc:sldMk cId="1864277564" sldId="259"/>
            <ac:spMk id="48" creationId="{FBC97EE1-F3E3-244B-B5AA-D0B5EFC99D58}"/>
          </ac:spMkLst>
        </pc:spChg>
        <pc:grpChg chg="add mod">
          <ac:chgData name="Ulf Schubert" userId="7edca667881967be" providerId="LiveId" clId="{0BC7F7CD-AC23-5843-882B-F59D75274A6E}" dt="2022-10-16T12:19:19.037" v="326" actId="1076"/>
          <ac:grpSpMkLst>
            <pc:docMk/>
            <pc:sldMk cId="1864277564" sldId="259"/>
            <ac:grpSpMk id="2" creationId="{52CC6BF3-A03A-B71E-994B-8774D262B94C}"/>
          </ac:grpSpMkLst>
        </pc:grpChg>
        <pc:grpChg chg="add mod">
          <ac:chgData name="Ulf Schubert" userId="7edca667881967be" providerId="LiveId" clId="{0BC7F7CD-AC23-5843-882B-F59D75274A6E}" dt="2022-10-16T12:19:19.037" v="326" actId="1076"/>
          <ac:grpSpMkLst>
            <pc:docMk/>
            <pc:sldMk cId="1864277564" sldId="259"/>
            <ac:grpSpMk id="12" creationId="{1D0D9CF2-5E71-ECA7-FEFC-B91B7DED7527}"/>
          </ac:grpSpMkLst>
        </pc:grpChg>
        <pc:grpChg chg="add mod">
          <ac:chgData name="Ulf Schubert" userId="7edca667881967be" providerId="LiveId" clId="{0BC7F7CD-AC23-5843-882B-F59D75274A6E}" dt="2022-10-16T12:19:19.037" v="326" actId="1076"/>
          <ac:grpSpMkLst>
            <pc:docMk/>
            <pc:sldMk cId="1864277564" sldId="259"/>
            <ac:grpSpMk id="19" creationId="{70E7610F-0074-140E-26CC-1A5E64E377B4}"/>
          </ac:grpSpMkLst>
        </pc:grpChg>
        <pc:grpChg chg="add mod">
          <ac:chgData name="Ulf Schubert" userId="7edca667881967be" providerId="LiveId" clId="{0BC7F7CD-AC23-5843-882B-F59D75274A6E}" dt="2022-10-16T12:19:39.587" v="328" actId="1076"/>
          <ac:grpSpMkLst>
            <pc:docMk/>
            <pc:sldMk cId="1864277564" sldId="259"/>
            <ac:grpSpMk id="30" creationId="{FFB55D76-660F-4FE7-5CD9-3F24A64AAEBE}"/>
          </ac:grpSpMkLst>
        </pc:grpChg>
        <pc:grpChg chg="mod">
          <ac:chgData name="Ulf Schubert" userId="7edca667881967be" providerId="LiveId" clId="{0BC7F7CD-AC23-5843-882B-F59D75274A6E}" dt="2022-10-16T12:19:19.037" v="326" actId="1076"/>
          <ac:grpSpMkLst>
            <pc:docMk/>
            <pc:sldMk cId="1864277564" sldId="259"/>
            <ac:grpSpMk id="42" creationId="{2C7E4113-82C3-2446-8CE7-07BE122A8542}"/>
          </ac:grpSpMkLst>
        </pc:grpChg>
        <pc:picChg chg="mod">
          <ac:chgData name="Ulf Schubert" userId="7edca667881967be" providerId="LiveId" clId="{0BC7F7CD-AC23-5843-882B-F59D75274A6E}" dt="2022-10-16T12:19:29.067" v="327" actId="207"/>
          <ac:picMkLst>
            <pc:docMk/>
            <pc:sldMk cId="1864277564" sldId="259"/>
            <ac:picMk id="5" creationId="{7E42D056-CBF6-79C4-B3F0-B723DB2ACA58}"/>
          </ac:picMkLst>
        </pc:picChg>
        <pc:picChg chg="mod">
          <ac:chgData name="Ulf Schubert" userId="7edca667881967be" providerId="LiveId" clId="{0BC7F7CD-AC23-5843-882B-F59D75274A6E}" dt="2022-10-16T12:13:32.532" v="99"/>
          <ac:picMkLst>
            <pc:docMk/>
            <pc:sldMk cId="1864277564" sldId="259"/>
            <ac:picMk id="13" creationId="{B0EB57A9-2358-1853-7614-BB81C098D795}"/>
          </ac:picMkLst>
        </pc:picChg>
        <pc:picChg chg="mod">
          <ac:chgData name="Ulf Schubert" userId="7edca667881967be" providerId="LiveId" clId="{0BC7F7CD-AC23-5843-882B-F59D75274A6E}" dt="2022-10-16T12:15:24.384" v="162"/>
          <ac:picMkLst>
            <pc:docMk/>
            <pc:sldMk cId="1864277564" sldId="259"/>
            <ac:picMk id="20" creationId="{C6B58D8A-5C87-8D81-3E18-A1B98426AC2C}"/>
          </ac:picMkLst>
        </pc:picChg>
        <pc:picChg chg="mod">
          <ac:chgData name="Ulf Schubert" userId="7edca667881967be" providerId="LiveId" clId="{0BC7F7CD-AC23-5843-882B-F59D75274A6E}" dt="2022-10-16T12:16:39.880" v="205"/>
          <ac:picMkLst>
            <pc:docMk/>
            <pc:sldMk cId="1864277564" sldId="259"/>
            <ac:picMk id="31" creationId="{C91358AE-F3FA-2042-C315-43CC59054DFE}"/>
          </ac:picMkLst>
        </pc:picChg>
        <pc:cxnChg chg="del">
          <ac:chgData name="Ulf Schubert" userId="7edca667881967be" providerId="LiveId" clId="{0BC7F7CD-AC23-5843-882B-F59D75274A6E}" dt="2022-10-16T12:11:21.702" v="7" actId="478"/>
          <ac:cxnSpMkLst>
            <pc:docMk/>
            <pc:sldMk cId="1864277564" sldId="259"/>
            <ac:cxnSpMk id="3" creationId="{1CA2B092-718A-6149-8886-05D16B6E08D0}"/>
          </ac:cxnSpMkLst>
        </pc:cxnChg>
        <pc:cxnChg chg="del">
          <ac:chgData name="Ulf Schubert" userId="7edca667881967be" providerId="LiveId" clId="{0BC7F7CD-AC23-5843-882B-F59D75274A6E}" dt="2022-10-16T12:11:21.702" v="7" actId="478"/>
          <ac:cxnSpMkLst>
            <pc:docMk/>
            <pc:sldMk cId="1864277564" sldId="259"/>
            <ac:cxnSpMk id="7" creationId="{C01BC207-4C95-634D-AEEF-152BB3025327}"/>
          </ac:cxnSpMkLst>
        </pc:cxnChg>
        <pc:cxnChg chg="add mod">
          <ac:chgData name="Ulf Schubert" userId="7edca667881967be" providerId="LiveId" clId="{0BC7F7CD-AC23-5843-882B-F59D75274A6E}" dt="2022-10-16T12:19:19.037" v="326" actId="1076"/>
          <ac:cxnSpMkLst>
            <pc:docMk/>
            <pc:sldMk cId="1864277564" sldId="259"/>
            <ac:cxnSpMk id="9" creationId="{78F954EC-6A1F-D018-6B09-50F5D238680E}"/>
          </ac:cxnSpMkLst>
        </pc:cxnChg>
        <pc:cxnChg chg="add mod">
          <ac:chgData name="Ulf Schubert" userId="7edca667881967be" providerId="LiveId" clId="{0BC7F7CD-AC23-5843-882B-F59D75274A6E}" dt="2022-10-16T12:19:19.037" v="326" actId="1076"/>
          <ac:cxnSpMkLst>
            <pc:docMk/>
            <pc:sldMk cId="1864277564" sldId="259"/>
            <ac:cxnSpMk id="15" creationId="{0E034D0A-0634-922D-7297-2C67301BA45F}"/>
          </ac:cxnSpMkLst>
        </pc:cxnChg>
        <pc:cxnChg chg="add mod">
          <ac:chgData name="Ulf Schubert" userId="7edca667881967be" providerId="LiveId" clId="{0BC7F7CD-AC23-5843-882B-F59D75274A6E}" dt="2022-10-16T12:19:19.037" v="326" actId="1076"/>
          <ac:cxnSpMkLst>
            <pc:docMk/>
            <pc:sldMk cId="1864277564" sldId="259"/>
            <ac:cxnSpMk id="22" creationId="{BFEC3B22-581C-016E-D4A8-72930DF19D07}"/>
          </ac:cxnSpMkLst>
        </pc:cxnChg>
        <pc:cxnChg chg="add mod">
          <ac:chgData name="Ulf Schubert" userId="7edca667881967be" providerId="LiveId" clId="{0BC7F7CD-AC23-5843-882B-F59D75274A6E}" dt="2022-10-16T12:19:39.587" v="328" actId="1076"/>
          <ac:cxnSpMkLst>
            <pc:docMk/>
            <pc:sldMk cId="1864277564" sldId="259"/>
            <ac:cxnSpMk id="33" creationId="{D4D62B96-21E5-20B0-EB0A-0ED61CA1B2A7}"/>
          </ac:cxnSpMkLst>
        </pc:cxnChg>
      </pc:sldChg>
      <pc:sldChg chg="add del">
        <pc:chgData name="Ulf Schubert" userId="7edca667881967be" providerId="LiveId" clId="{0BC7F7CD-AC23-5843-882B-F59D75274A6E}" dt="2022-10-16T12:11:34.875" v="19" actId="2696"/>
        <pc:sldMkLst>
          <pc:docMk/>
          <pc:sldMk cId="2396336453" sldId="260"/>
        </pc:sldMkLst>
      </pc:sldChg>
      <pc:sldChg chg="addSp delSp modSp add del mod ord">
        <pc:chgData name="Ulf Schubert" userId="7edca667881967be" providerId="LiveId" clId="{0BC7F7CD-AC23-5843-882B-F59D75274A6E}" dt="2022-10-16T12:20:01.315" v="332" actId="2696"/>
        <pc:sldMkLst>
          <pc:docMk/>
          <pc:sldMk cId="2915413623" sldId="260"/>
        </pc:sldMkLst>
        <pc:spChg chg="add mod">
          <ac:chgData name="Ulf Schubert" userId="7edca667881967be" providerId="LiveId" clId="{0BC7F7CD-AC23-5843-882B-F59D75274A6E}" dt="2022-10-16T12:12:03.515" v="31" actId="1076"/>
          <ac:spMkLst>
            <pc:docMk/>
            <pc:sldMk cId="2915413623" sldId="260"/>
            <ac:spMk id="3" creationId="{FDC5DE4A-7311-68C4-53E0-226D46178289}"/>
          </ac:spMkLst>
        </pc:spChg>
        <pc:spChg chg="mod">
          <ac:chgData name="Ulf Schubert" userId="7edca667881967be" providerId="LiveId" clId="{0BC7F7CD-AC23-5843-882B-F59D75274A6E}" dt="2022-10-16T12:11:58.499" v="30" actId="14100"/>
          <ac:spMkLst>
            <pc:docMk/>
            <pc:sldMk cId="2915413623" sldId="260"/>
            <ac:spMk id="4" creationId="{F8B9201C-4C1C-FC4C-9CD5-161C47D85460}"/>
          </ac:spMkLst>
        </pc:spChg>
        <pc:spChg chg="del">
          <ac:chgData name="Ulf Schubert" userId="7edca667881967be" providerId="LiveId" clId="{0BC7F7CD-AC23-5843-882B-F59D75274A6E}" dt="2022-10-16T12:11:44.795" v="23" actId="478"/>
          <ac:spMkLst>
            <pc:docMk/>
            <pc:sldMk cId="2915413623" sldId="260"/>
            <ac:spMk id="26" creationId="{1D412677-E4AE-E544-ADB9-70D22748781F}"/>
          </ac:spMkLst>
        </pc:spChg>
        <pc:grpChg chg="del">
          <ac:chgData name="Ulf Schubert" userId="7edca667881967be" providerId="LiveId" clId="{0BC7F7CD-AC23-5843-882B-F59D75274A6E}" dt="2022-10-16T12:11:44.795" v="23" actId="478"/>
          <ac:grpSpMkLst>
            <pc:docMk/>
            <pc:sldMk cId="2915413623" sldId="260"/>
            <ac:grpSpMk id="42" creationId="{2C7E4113-82C3-2446-8CE7-07BE122A8542}"/>
          </ac:grpSpMkLst>
        </pc:grpChg>
      </pc:sldChg>
    </pc:docChg>
  </pc:docChgLst>
  <pc:docChgLst>
    <pc:chgData name="Ulf Schubert" userId="7edca667881967be" providerId="LiveId" clId="{27755643-99DC-D941-B098-99260BCE782D}"/>
    <pc:docChg chg="custSel delSld modSld">
      <pc:chgData name="Ulf Schubert" userId="7edca667881967be" providerId="LiveId" clId="{27755643-99DC-D941-B098-99260BCE782D}" dt="2022-10-16T12:49:33.936" v="137" actId="207"/>
      <pc:docMkLst>
        <pc:docMk/>
      </pc:docMkLst>
      <pc:sldChg chg="del">
        <pc:chgData name="Ulf Schubert" userId="7edca667881967be" providerId="LiveId" clId="{27755643-99DC-D941-B098-99260BCE782D}" dt="2022-10-16T12:46:12.303" v="0" actId="2696"/>
        <pc:sldMkLst>
          <pc:docMk/>
          <pc:sldMk cId="1864277564" sldId="259"/>
        </pc:sldMkLst>
      </pc:sldChg>
      <pc:sldChg chg="addSp delSp modSp mod">
        <pc:chgData name="Ulf Schubert" userId="7edca667881967be" providerId="LiveId" clId="{27755643-99DC-D941-B098-99260BCE782D}" dt="2022-10-16T12:49:33.936" v="137" actId="207"/>
        <pc:sldMkLst>
          <pc:docMk/>
          <pc:sldMk cId="1823722233" sldId="260"/>
        </pc:sldMkLst>
        <pc:spChg chg="add mod">
          <ac:chgData name="Ulf Schubert" userId="7edca667881967be" providerId="LiveId" clId="{27755643-99DC-D941-B098-99260BCE782D}" dt="2022-10-16T12:49:04.559" v="130" actId="1076"/>
          <ac:spMkLst>
            <pc:docMk/>
            <pc:sldMk cId="1823722233" sldId="260"/>
            <ac:spMk id="2" creationId="{180FC8B1-0469-421C-D1A0-99FF7A8B31FF}"/>
          </ac:spMkLst>
        </pc:spChg>
        <pc:spChg chg="mod">
          <ac:chgData name="Ulf Schubert" userId="7edca667881967be" providerId="LiveId" clId="{27755643-99DC-D941-B098-99260BCE782D}" dt="2022-10-16T12:46:17.863" v="18" actId="20577"/>
          <ac:spMkLst>
            <pc:docMk/>
            <pc:sldMk cId="1823722233" sldId="260"/>
            <ac:spMk id="4" creationId="{F8B9201C-4C1C-FC4C-9CD5-161C47D85460}"/>
          </ac:spMkLst>
        </pc:spChg>
        <pc:spChg chg="add mod">
          <ac:chgData name="Ulf Schubert" userId="7edca667881967be" providerId="LiveId" clId="{27755643-99DC-D941-B098-99260BCE782D}" dt="2022-10-16T12:48:49.199" v="126" actId="1076"/>
          <ac:spMkLst>
            <pc:docMk/>
            <pc:sldMk cId="1823722233" sldId="260"/>
            <ac:spMk id="5" creationId="{F835B802-754B-8499-5B96-20F2CD308262}"/>
          </ac:spMkLst>
        </pc:spChg>
        <pc:spChg chg="del">
          <ac:chgData name="Ulf Schubert" userId="7edca667881967be" providerId="LiveId" clId="{27755643-99DC-D941-B098-99260BCE782D}" dt="2022-10-16T12:46:47.447" v="39" actId="478"/>
          <ac:spMkLst>
            <pc:docMk/>
            <pc:sldMk cId="1823722233" sldId="260"/>
            <ac:spMk id="8" creationId="{8125332F-CA5D-5231-027E-EFA37FDDE1BD}"/>
          </ac:spMkLst>
        </pc:spChg>
        <pc:spChg chg="mod">
          <ac:chgData name="Ulf Schubert" userId="7edca667881967be" providerId="LiveId" clId="{27755643-99DC-D941-B098-99260BCE782D}" dt="2022-10-16T12:49:09.300" v="132" actId="1076"/>
          <ac:spMkLst>
            <pc:docMk/>
            <pc:sldMk cId="1823722233" sldId="260"/>
            <ac:spMk id="9" creationId="{54556377-2B13-4BE7-92A5-1E24C0F10A4F}"/>
          </ac:spMkLst>
        </pc:spChg>
        <pc:spChg chg="del">
          <ac:chgData name="Ulf Schubert" userId="7edca667881967be" providerId="LiveId" clId="{27755643-99DC-D941-B098-99260BCE782D}" dt="2022-10-16T12:46:49.295" v="40" actId="478"/>
          <ac:spMkLst>
            <pc:docMk/>
            <pc:sldMk cId="1823722233" sldId="260"/>
            <ac:spMk id="10" creationId="{651E7A2A-6B80-74D6-56AA-6B2B20206BF1}"/>
          </ac:spMkLst>
        </pc:spChg>
        <pc:spChg chg="del">
          <ac:chgData name="Ulf Schubert" userId="7edca667881967be" providerId="LiveId" clId="{27755643-99DC-D941-B098-99260BCE782D}" dt="2022-10-16T12:47:18.303" v="72" actId="478"/>
          <ac:spMkLst>
            <pc:docMk/>
            <pc:sldMk cId="1823722233" sldId="260"/>
            <ac:spMk id="16" creationId="{95AEE70B-E872-1B48-345C-AE37128D0C8B}"/>
          </ac:spMkLst>
        </pc:spChg>
        <pc:spChg chg="del">
          <ac:chgData name="Ulf Schubert" userId="7edca667881967be" providerId="LiveId" clId="{27755643-99DC-D941-B098-99260BCE782D}" dt="2022-10-16T12:47:18.303" v="72" actId="478"/>
          <ac:spMkLst>
            <pc:docMk/>
            <pc:sldMk cId="1823722233" sldId="260"/>
            <ac:spMk id="17" creationId="{924DDA13-AD37-6F08-F3D5-E655BE291966}"/>
          </ac:spMkLst>
        </pc:spChg>
        <pc:spChg chg="mod">
          <ac:chgData name="Ulf Schubert" userId="7edca667881967be" providerId="LiveId" clId="{27755643-99DC-D941-B098-99260BCE782D}" dt="2022-10-16T12:49:07.615" v="131" actId="1076"/>
          <ac:spMkLst>
            <pc:docMk/>
            <pc:sldMk cId="1823722233" sldId="260"/>
            <ac:spMk id="23" creationId="{0C0564BE-5DDA-5E42-EF80-D1B6E6F893DC}"/>
          </ac:spMkLst>
        </pc:spChg>
        <pc:spChg chg="mod">
          <ac:chgData name="Ulf Schubert" userId="7edca667881967be" providerId="LiveId" clId="{27755643-99DC-D941-B098-99260BCE782D}" dt="2022-10-16T12:48:52.215" v="127" actId="1076"/>
          <ac:spMkLst>
            <pc:docMk/>
            <pc:sldMk cId="1823722233" sldId="260"/>
            <ac:spMk id="25" creationId="{DCDB635A-6B2D-E8A4-61B3-4C9EA1F61369}"/>
          </ac:spMkLst>
        </pc:spChg>
        <pc:spChg chg="mod">
          <ac:chgData name="Ulf Schubert" userId="7edca667881967be" providerId="LiveId" clId="{27755643-99DC-D941-B098-99260BCE782D}" dt="2022-10-16T12:49:33.936" v="137" actId="207"/>
          <ac:spMkLst>
            <pc:docMk/>
            <pc:sldMk cId="1823722233" sldId="260"/>
            <ac:spMk id="26" creationId="{1D412677-E4AE-E544-ADB9-70D22748781F}"/>
          </ac:spMkLst>
        </pc:spChg>
        <pc:cxnChg chg="mod">
          <ac:chgData name="Ulf Schubert" userId="7edca667881967be" providerId="LiveId" clId="{27755643-99DC-D941-B098-99260BCE782D}" dt="2022-10-16T12:48:59.319" v="129" actId="12788"/>
          <ac:cxnSpMkLst>
            <pc:docMk/>
            <pc:sldMk cId="1823722233" sldId="260"/>
            <ac:cxnSpMk id="3" creationId="{126E6B24-65CD-E714-DF5E-E3B82E9C9637}"/>
          </ac:cxnSpMkLst>
        </pc:cxnChg>
        <pc:cxnChg chg="mod">
          <ac:chgData name="Ulf Schubert" userId="7edca667881967be" providerId="LiveId" clId="{27755643-99DC-D941-B098-99260BCE782D}" dt="2022-10-16T12:48:59.319" v="129" actId="12788"/>
          <ac:cxnSpMkLst>
            <pc:docMk/>
            <pc:sldMk cId="1823722233" sldId="260"/>
            <ac:cxnSpMk id="7" creationId="{55D19416-FAC2-2521-BFC7-0CECB4D5056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4E21E-CAEF-D34F-9858-EF654639545B}" type="datetimeFigureOut">
              <a:rPr lang="de-DE" smtClean="0"/>
              <a:t>16.10.22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F7F19-EEFF-704E-9C84-1D8F4A138F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27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F7F19-EEFF-704E-9C84-1D8F4A138F7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7631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FCBE0B-4E95-FF46-9AA2-376220909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354791-45BA-EF4B-9643-7C0FC3734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D080E5-9BB7-FD4A-8741-49B1261A2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AA0D-EC49-6F48-8606-871A7B7158F1}" type="datetimeFigureOut">
              <a:rPr lang="de-DE" smtClean="0"/>
              <a:t>16.10.22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EAE8A8-806C-AD4A-BF91-A2D1412C7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CB642B-0B9C-9040-96A8-F741BC0B0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86A8-6BB9-3545-84F3-A51789E38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38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457E9-AEC9-2640-91B2-92E6F7B3F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207F8C-842C-2744-8673-1E6F1FE3A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5EFE64-1712-EC4E-BD1A-F16FEB58C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AA0D-EC49-6F48-8606-871A7B7158F1}" type="datetimeFigureOut">
              <a:rPr lang="de-DE" smtClean="0"/>
              <a:t>16.10.22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6D5DEB-5340-0343-91DF-A9BCCA980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E800B8-9DBC-F143-81E4-641D5552F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86A8-6BB9-3545-84F3-A51789E38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04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EB7748C-4351-0541-BBD9-FE59462989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05F994-0AF9-414C-B8BD-1901F073A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872BA5-9236-6B48-BAE7-01B81CF5F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AA0D-EC49-6F48-8606-871A7B7158F1}" type="datetimeFigureOut">
              <a:rPr lang="de-DE" smtClean="0"/>
              <a:t>16.10.22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396090-46C0-0144-A4A7-407534390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A9E2E7-8EF0-BF40-A270-B8C2D9B8E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86A8-6BB9-3545-84F3-A51789E38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92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FAA55D-3E4B-BE4A-91A2-A94259467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ECD0D4-E62B-6C48-9CF1-212789E0C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DA5C89-CB83-6347-B4C1-80A526983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AA0D-EC49-6F48-8606-871A7B7158F1}" type="datetimeFigureOut">
              <a:rPr lang="de-DE" smtClean="0"/>
              <a:t>16.10.22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469C87-2DF9-8E4F-9860-BB46B67E0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EE6470-ABC5-BC49-9F34-5CDB14CAC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86A8-6BB9-3545-84F3-A51789E38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69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3C383A-1AF4-5148-80C7-8FBE54503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D4C220-6265-4D48-80D9-6704E8739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E91ECD-7F2C-E64B-B599-11E6102F7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AA0D-EC49-6F48-8606-871A7B7158F1}" type="datetimeFigureOut">
              <a:rPr lang="de-DE" smtClean="0"/>
              <a:t>16.10.22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FCE13B-3634-184A-97F2-078BC69F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46C6DC-37B8-4548-9622-3A09479B1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86A8-6BB9-3545-84F3-A51789E38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08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0B202B-FB76-1347-8391-0E15C632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E4F342-BE88-1443-A0FE-2FFBA8342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1318D10-A10A-5A43-A4B8-1A2DBCCE6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8DBBA2B-45BD-CC48-A010-0B2913FA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AA0D-EC49-6F48-8606-871A7B7158F1}" type="datetimeFigureOut">
              <a:rPr lang="de-DE" smtClean="0"/>
              <a:t>16.10.22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A51F49-332A-DD47-9E28-E279B027C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BB372F-9570-3841-B766-CC6552ADA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86A8-6BB9-3545-84F3-A51789E38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1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80F31D-8DEA-3746-9345-A6E82C338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2106BE-5C0C-E54D-A7B6-EC6EB1428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7D6575-542C-D441-9794-8F15F473B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4596908-6793-9243-B0B1-04853928E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821E21F-2597-0F4D-BDB3-B6967866A3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C8F91B8-7718-6641-A4AA-0FBB5B0C8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AA0D-EC49-6F48-8606-871A7B7158F1}" type="datetimeFigureOut">
              <a:rPr lang="de-DE" smtClean="0"/>
              <a:t>16.10.22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95651A7-F8DB-9940-806B-6AF491BD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249662C-BEB1-CF41-B640-39702D8E1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86A8-6BB9-3545-84F3-A51789E38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727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FAB85-D3D4-8C46-8EEC-CD45FC00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8F512D4-8821-5146-8FE0-F861A169A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AA0D-EC49-6F48-8606-871A7B7158F1}" type="datetimeFigureOut">
              <a:rPr lang="de-DE" smtClean="0"/>
              <a:t>16.10.22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032D371-ABF9-B842-A5C0-D0C1E9513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690A069-5ECC-124C-B7B0-E6A7F8B7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86A8-6BB9-3545-84F3-A51789E38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84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FD9AF08-3CBB-5E4A-ADB5-12EE28CC2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AA0D-EC49-6F48-8606-871A7B7158F1}" type="datetimeFigureOut">
              <a:rPr lang="de-DE" smtClean="0"/>
              <a:t>16.10.22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A6B11FE-1AA5-FE4D-904A-95823DBDC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C8BDFC6-A318-D74D-A7F0-1439CA92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86A8-6BB9-3545-84F3-A51789E38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8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536BED-C312-D149-9016-D2D7BFD2E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0BCD7C-A438-A347-8782-3EBEC1F53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2A5639-10ED-1E4D-B121-E589555F0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C9E4589-A0C7-CA41-A772-773DE7BD2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AA0D-EC49-6F48-8606-871A7B7158F1}" type="datetimeFigureOut">
              <a:rPr lang="de-DE" smtClean="0"/>
              <a:t>16.10.22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0B8985-B68A-C74D-838A-DB5BDA48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1EAB79-61FB-084D-8755-9C4AF7AB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86A8-6BB9-3545-84F3-A51789E38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67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B1665-0476-5C4D-956E-FF3C9960D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30DFC54-F630-8543-A12D-24AC3572F9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F0C42E5-1C96-794A-BB13-088E80150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070576A-DD9D-6740-A3D5-FE5636403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AA0D-EC49-6F48-8606-871A7B7158F1}" type="datetimeFigureOut">
              <a:rPr lang="de-DE" smtClean="0"/>
              <a:t>16.10.22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A54666D-5048-3045-925C-E7016E732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7C0A6D-D46B-1C44-8171-0AD0A6AE4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86A8-6BB9-3545-84F3-A51789E38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1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B2E6AD2-E85E-CB45-905D-88080FBCC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BA5EF1-0A8B-AA40-97BA-F03D7A1E8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A34888-D5EE-0049-9CEB-7404B0BAD5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9AA0D-EC49-6F48-8606-871A7B7158F1}" type="datetimeFigureOut">
              <a:rPr lang="de-DE" smtClean="0"/>
              <a:t>16.10.22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75827C-95DB-CD4F-813B-6A8EFF44CA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EFA107-3106-AA44-AFAE-E84BDA991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E86A8-6BB9-3545-84F3-A51789E38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20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F8B9201C-4C1C-FC4C-9CD5-161C47D85460}"/>
              </a:ext>
            </a:extLst>
          </p:cNvPr>
          <p:cNvSpPr txBox="1"/>
          <p:nvPr/>
        </p:nvSpPr>
        <p:spPr>
          <a:xfrm>
            <a:off x="225632" y="213755"/>
            <a:ext cx="4072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err="1">
                <a:solidFill>
                  <a:srgbClr val="00B0F0"/>
                </a:solidFill>
                <a:effectLst/>
                <a:latin typeface="Kadwa" pitchFamily="2" charset="77"/>
                <a:ea typeface="Times New Roman" panose="02020603050405020304" pitchFamily="18" charset="0"/>
              </a:rPr>
              <a:t>Stakeholderanalyse</a:t>
            </a:r>
            <a:endParaRPr lang="de-DE" sz="1800" dirty="0">
              <a:solidFill>
                <a:srgbClr val="4B4F58"/>
              </a:solidFill>
              <a:effectLst/>
              <a:latin typeface="Open Sans Light" panose="020B03060305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F0340901-F2AF-8049-860A-652FF9D8B33C}"/>
              </a:ext>
            </a:extLst>
          </p:cNvPr>
          <p:cNvSpPr txBox="1"/>
          <p:nvPr/>
        </p:nvSpPr>
        <p:spPr>
          <a:xfrm>
            <a:off x="9483780" y="6581001"/>
            <a:ext cx="2719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© Experience Leadership Club 2022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1D412677-E4AE-E544-ADB9-70D22748781F}"/>
              </a:ext>
            </a:extLst>
          </p:cNvPr>
          <p:cNvSpPr txBox="1"/>
          <p:nvPr/>
        </p:nvSpPr>
        <p:spPr>
          <a:xfrm>
            <a:off x="225632" y="661393"/>
            <a:ext cx="3003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7E2F95"/>
                </a:solidFill>
                <a:effectLst/>
                <a:latin typeface="Open Sans Light" panose="020B0306030504020204" pitchFamily="34" charset="0"/>
                <a:ea typeface="Times New Roman" panose="02020603050405020304" pitchFamily="18" charset="0"/>
              </a:rPr>
              <a:t>Welche Stakeholder spielen in deinem System eine Rolle? </a:t>
            </a:r>
            <a:endParaRPr lang="de-DE" sz="1100" dirty="0">
              <a:solidFill>
                <a:srgbClr val="7E2F9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126E6B24-65CD-E714-DF5E-E3B82E9C9637}"/>
              </a:ext>
            </a:extLst>
          </p:cNvPr>
          <p:cNvCxnSpPr>
            <a:cxnSpLocks/>
          </p:cNvCxnSpPr>
          <p:nvPr/>
        </p:nvCxnSpPr>
        <p:spPr>
          <a:xfrm>
            <a:off x="735724" y="3693951"/>
            <a:ext cx="10825655" cy="0"/>
          </a:xfrm>
          <a:prstGeom prst="straightConnector1">
            <a:avLst/>
          </a:prstGeom>
          <a:ln w="28575">
            <a:solidFill>
              <a:srgbClr val="11BFE6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55D19416-FAC2-2521-BFC7-0CECB4D50560}"/>
              </a:ext>
            </a:extLst>
          </p:cNvPr>
          <p:cNvCxnSpPr>
            <a:cxnSpLocks/>
          </p:cNvCxnSpPr>
          <p:nvPr/>
        </p:nvCxnSpPr>
        <p:spPr>
          <a:xfrm flipV="1">
            <a:off x="6148551" y="903951"/>
            <a:ext cx="0" cy="5580000"/>
          </a:xfrm>
          <a:prstGeom prst="straightConnector1">
            <a:avLst/>
          </a:prstGeom>
          <a:ln w="28575">
            <a:solidFill>
              <a:srgbClr val="7E2F95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0C0564BE-5DDA-5E42-EF80-D1B6E6F893DC}"/>
              </a:ext>
            </a:extLst>
          </p:cNvPr>
          <p:cNvSpPr txBox="1"/>
          <p:nvPr/>
        </p:nvSpPr>
        <p:spPr>
          <a:xfrm>
            <a:off x="6043450" y="6150114"/>
            <a:ext cx="11026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solidFill>
                  <a:srgbClr val="7E2F9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Wenig Einfluss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DCDB635A-6B2D-E8A4-61B3-4C9EA1F61369}"/>
              </a:ext>
            </a:extLst>
          </p:cNvPr>
          <p:cNvSpPr txBox="1"/>
          <p:nvPr/>
        </p:nvSpPr>
        <p:spPr>
          <a:xfrm>
            <a:off x="930450" y="3693951"/>
            <a:ext cx="9179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solidFill>
                  <a:srgbClr val="11BF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Bremsend</a:t>
            </a:r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54556377-2B13-4BE7-92A5-1E24C0F10A4F}"/>
              </a:ext>
            </a:extLst>
          </p:cNvPr>
          <p:cNvSpPr/>
          <p:nvPr/>
        </p:nvSpPr>
        <p:spPr>
          <a:xfrm>
            <a:off x="6922254" y="2544766"/>
            <a:ext cx="1288474" cy="588834"/>
          </a:xfrm>
          <a:prstGeom prst="roundRect">
            <a:avLst>
              <a:gd name="adj" fmla="val 4979"/>
            </a:avLst>
          </a:prstGeom>
          <a:noFill/>
          <a:ln>
            <a:solidFill>
              <a:srgbClr val="11B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rgbClr val="11BFE6"/>
                </a:solidFill>
              </a:rPr>
              <a:t>Name, Rolle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80FC8B1-0469-421C-D1A0-99FF7A8B31FF}"/>
              </a:ext>
            </a:extLst>
          </p:cNvPr>
          <p:cNvSpPr txBox="1"/>
          <p:nvPr/>
        </p:nvSpPr>
        <p:spPr>
          <a:xfrm>
            <a:off x="6043450" y="964772"/>
            <a:ext cx="9179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solidFill>
                  <a:srgbClr val="7E2F9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Viel Einfluss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835B802-754B-8499-5B96-20F2CD308262}"/>
              </a:ext>
            </a:extLst>
          </p:cNvPr>
          <p:cNvSpPr txBox="1"/>
          <p:nvPr/>
        </p:nvSpPr>
        <p:spPr>
          <a:xfrm>
            <a:off x="10538349" y="3693951"/>
            <a:ext cx="9179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solidFill>
                  <a:srgbClr val="11BF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Fördernd</a:t>
            </a:r>
          </a:p>
        </p:txBody>
      </p:sp>
    </p:spTree>
    <p:extLst>
      <p:ext uri="{BB962C8B-B14F-4D97-AF65-F5344CB8AC3E}">
        <p14:creationId xmlns:p14="http://schemas.microsoft.com/office/powerpoint/2010/main" val="1823722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Macintosh PowerPoint</Application>
  <PresentationFormat>Breitbild</PresentationFormat>
  <Paragraphs>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Kadwa</vt:lpstr>
      <vt:lpstr>Open Sans</vt:lpstr>
      <vt:lpstr>Open Sans Light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Übungsblatt Meine Stellung im System</dc:title>
  <dc:subject/>
  <dc:creator>Tim Bosenick</dc:creator>
  <cp:keywords/>
  <dc:description/>
  <cp:lastModifiedBy>Ulf Schubert</cp:lastModifiedBy>
  <cp:revision>2</cp:revision>
  <dcterms:created xsi:type="dcterms:W3CDTF">2021-11-02T11:30:46Z</dcterms:created>
  <dcterms:modified xsi:type="dcterms:W3CDTF">2022-10-16T12:49:35Z</dcterms:modified>
  <cp:category/>
</cp:coreProperties>
</file>